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12" roundtripDataSignature="AMtx7mjk/HnsZwiDgZ5WW+t2b8QeFVx1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8" name="Google Shape;98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e30ce6d70f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g2e30ce6d70f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7" name="Google Shape;107;g2e30ce6d70f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6" name="Google Shape;116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e30ce6d70f_0_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" name="Google Shape;124;g2e30ce6d70f_0_1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g2e30ce6d70f_0_1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p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4" name="Google Shape;134;p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is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0" y="1600200"/>
            <a:ext cx="12192000" cy="5362500"/>
          </a:xfrm>
          <a:prstGeom prst="rect">
            <a:avLst/>
          </a:prstGeom>
          <a:solidFill>
            <a:srgbClr val="3E409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>
            <p:ph type="ctrTitle"/>
          </p:nvPr>
        </p:nvSpPr>
        <p:spPr>
          <a:xfrm>
            <a:off x="1599525" y="2833160"/>
            <a:ext cx="91440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b="1" lang="pt-BR" sz="3200">
                <a:solidFill>
                  <a:schemeClr val="lt1"/>
                </a:solidFill>
              </a:rPr>
              <a:t>TÍTULO</a:t>
            </a:r>
            <a:r>
              <a:rPr b="1" lang="pt-BR" sz="3200">
                <a:solidFill>
                  <a:schemeClr val="lt1"/>
                </a:solidFill>
              </a:rPr>
              <a:t>: Subtítulo</a:t>
            </a:r>
            <a:endParaRPr/>
          </a:p>
        </p:txBody>
      </p:sp>
      <p:sp>
        <p:nvSpPr>
          <p:cNvPr id="91" name="Google Shape;91;p1"/>
          <p:cNvSpPr txBox="1"/>
          <p:nvPr>
            <p:ph idx="1" type="subTitle"/>
          </p:nvPr>
        </p:nvSpPr>
        <p:spPr>
          <a:xfrm>
            <a:off x="7300200" y="3687699"/>
            <a:ext cx="4494000" cy="117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</a:pPr>
            <a:r>
              <a:t/>
            </a:r>
            <a:endParaRPr/>
          </a:p>
          <a:p>
            <a:pPr indent="0" lvl="0" marL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</a:pPr>
            <a:r>
              <a:rPr b="1" lang="pt-BR" sz="2200">
                <a:solidFill>
                  <a:schemeClr val="lt1"/>
                </a:solidFill>
              </a:rPr>
              <a:t>Autor</a:t>
            </a:r>
            <a:r>
              <a:rPr b="1" lang="pt-BR" sz="2200">
                <a:solidFill>
                  <a:schemeClr val="lt1"/>
                </a:solidFill>
              </a:rPr>
              <a:t> – INSTITUIÇÃO</a:t>
            </a:r>
            <a:endParaRPr/>
          </a:p>
          <a:p>
            <a:pPr indent="0" lvl="0" marL="0" rtl="0" algn="r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</a:pPr>
            <a:r>
              <a:rPr b="1" lang="pt-BR" sz="2200">
                <a:solidFill>
                  <a:schemeClr val="lt1"/>
                </a:solidFill>
              </a:rPr>
              <a:t>Autor – INSTITUIÇÃO</a:t>
            </a:r>
            <a:endParaRPr/>
          </a:p>
          <a:p>
            <a:pPr indent="0" lvl="0" marL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</a:pPr>
            <a:r>
              <a:t/>
            </a:r>
            <a:endParaRPr b="1" sz="2200">
              <a:solidFill>
                <a:schemeClr val="lt1"/>
              </a:solidFill>
            </a:endParaRPr>
          </a:p>
          <a:p>
            <a:pPr indent="0" lvl="0" marL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b="1" sz="2200">
              <a:solidFill>
                <a:schemeClr val="lt1"/>
              </a:solidFill>
            </a:endParaRPr>
          </a:p>
          <a:p>
            <a:pPr indent="0" lvl="0" marL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/>
          </a:p>
        </p:txBody>
      </p:sp>
      <p:sp>
        <p:nvSpPr>
          <p:cNvPr id="92" name="Google Shape;92;p1"/>
          <p:cNvSpPr/>
          <p:nvPr/>
        </p:nvSpPr>
        <p:spPr>
          <a:xfrm>
            <a:off x="0" y="5353050"/>
            <a:ext cx="12192000" cy="16002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3" name="Google Shape;93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86883" cy="1600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94" name="Google Shape;94;p1" title="Eigedin 2026 (8).png"/>
          <p:cNvPicPr preferRelativeResize="0"/>
          <p:nvPr/>
        </p:nvPicPr>
        <p:blipFill rotWithShape="1">
          <a:blip r:embed="rId4">
            <a:alphaModFix/>
          </a:blip>
          <a:srcRect b="2019" l="0" r="0" t="86968"/>
          <a:stretch/>
        </p:blipFill>
        <p:spPr>
          <a:xfrm>
            <a:off x="371725" y="5492725"/>
            <a:ext cx="11488875" cy="1265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"/>
          <p:cNvSpPr/>
          <p:nvPr/>
        </p:nvSpPr>
        <p:spPr>
          <a:xfrm>
            <a:off x="1931085" y="0"/>
            <a:ext cx="10260915" cy="6858000"/>
          </a:xfrm>
          <a:prstGeom prst="rect">
            <a:avLst/>
          </a:prstGeom>
          <a:solidFill>
            <a:srgbClr val="3E4095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/>
          <p:nvPr>
            <p:ph type="title"/>
          </p:nvPr>
        </p:nvSpPr>
        <p:spPr>
          <a:xfrm>
            <a:off x="2192482" y="0"/>
            <a:ext cx="999951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b="1" lang="pt-BR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INTRODUÇÃO</a:t>
            </a:r>
            <a:endParaRPr/>
          </a:p>
        </p:txBody>
      </p:sp>
      <p:sp>
        <p:nvSpPr>
          <p:cNvPr id="102" name="Google Shape;102;p2"/>
          <p:cNvSpPr txBox="1"/>
          <p:nvPr>
            <p:ph idx="1" type="body"/>
          </p:nvPr>
        </p:nvSpPr>
        <p:spPr>
          <a:xfrm>
            <a:off x="2192482" y="1325563"/>
            <a:ext cx="9999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Char char="•"/>
            </a:pPr>
            <a:r>
              <a:rPr lang="pt-BR" sz="3500">
                <a:solidFill>
                  <a:schemeClr val="lt1"/>
                </a:solidFill>
              </a:rPr>
              <a:t>Texto</a:t>
            </a:r>
            <a:endParaRPr sz="3900"/>
          </a:p>
        </p:txBody>
      </p:sp>
      <p:pic>
        <p:nvPicPr>
          <p:cNvPr id="103" name="Google Shape;103;p2"/>
          <p:cNvPicPr preferRelativeResize="0"/>
          <p:nvPr/>
        </p:nvPicPr>
        <p:blipFill rotWithShape="1">
          <a:blip r:embed="rId3">
            <a:alphaModFix/>
          </a:blip>
          <a:srcRect b="6564" l="82495" r="4715" t="5206"/>
          <a:stretch/>
        </p:blipFill>
        <p:spPr>
          <a:xfrm>
            <a:off x="188375" y="230050"/>
            <a:ext cx="1558624" cy="141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e30ce6d70f_0_0"/>
          <p:cNvSpPr/>
          <p:nvPr/>
        </p:nvSpPr>
        <p:spPr>
          <a:xfrm>
            <a:off x="1931085" y="0"/>
            <a:ext cx="10260900" cy="6858000"/>
          </a:xfrm>
          <a:prstGeom prst="rect">
            <a:avLst/>
          </a:prstGeom>
          <a:solidFill>
            <a:srgbClr val="3E4095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g2e30ce6d70f_0_0"/>
          <p:cNvSpPr txBox="1"/>
          <p:nvPr>
            <p:ph type="title"/>
          </p:nvPr>
        </p:nvSpPr>
        <p:spPr>
          <a:xfrm>
            <a:off x="2192482" y="0"/>
            <a:ext cx="9999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b="1" lang="pt-BR">
                <a:solidFill>
                  <a:schemeClr val="lt1"/>
                </a:solidFill>
              </a:rPr>
              <a:t>OBJETIVOS</a:t>
            </a:r>
            <a:endParaRPr/>
          </a:p>
        </p:txBody>
      </p:sp>
      <p:sp>
        <p:nvSpPr>
          <p:cNvPr id="111" name="Google Shape;111;g2e30ce6d70f_0_0"/>
          <p:cNvSpPr txBox="1"/>
          <p:nvPr>
            <p:ph idx="1" type="body"/>
          </p:nvPr>
        </p:nvSpPr>
        <p:spPr>
          <a:xfrm>
            <a:off x="2192482" y="1325563"/>
            <a:ext cx="9999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Char char="•"/>
            </a:pPr>
            <a:r>
              <a:rPr lang="pt-BR" sz="3500">
                <a:solidFill>
                  <a:schemeClr val="lt1"/>
                </a:solidFill>
              </a:rPr>
              <a:t>Texto</a:t>
            </a:r>
            <a:endParaRPr sz="3900"/>
          </a:p>
        </p:txBody>
      </p:sp>
      <p:pic>
        <p:nvPicPr>
          <p:cNvPr id="112" name="Google Shape;112;g2e30ce6d70f_0_0"/>
          <p:cNvPicPr preferRelativeResize="0"/>
          <p:nvPr/>
        </p:nvPicPr>
        <p:blipFill rotWithShape="1">
          <a:blip r:embed="rId3">
            <a:alphaModFix/>
          </a:blip>
          <a:srcRect b="6564" l="82495" r="4715" t="5206"/>
          <a:stretch/>
        </p:blipFill>
        <p:spPr>
          <a:xfrm>
            <a:off x="188375" y="230050"/>
            <a:ext cx="1558624" cy="141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"/>
          <p:cNvSpPr/>
          <p:nvPr/>
        </p:nvSpPr>
        <p:spPr>
          <a:xfrm>
            <a:off x="1931085" y="0"/>
            <a:ext cx="10260915" cy="6858000"/>
          </a:xfrm>
          <a:prstGeom prst="rect">
            <a:avLst/>
          </a:prstGeom>
          <a:solidFill>
            <a:srgbClr val="3E4095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3"/>
          <p:cNvSpPr txBox="1"/>
          <p:nvPr>
            <p:ph type="title"/>
          </p:nvPr>
        </p:nvSpPr>
        <p:spPr>
          <a:xfrm>
            <a:off x="2192482" y="0"/>
            <a:ext cx="999951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b="1" lang="pt-BR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METODOLOGIA</a:t>
            </a:r>
            <a:endParaRPr/>
          </a:p>
        </p:txBody>
      </p:sp>
      <p:sp>
        <p:nvSpPr>
          <p:cNvPr id="120" name="Google Shape;120;p3"/>
          <p:cNvSpPr txBox="1"/>
          <p:nvPr>
            <p:ph idx="1" type="body"/>
          </p:nvPr>
        </p:nvSpPr>
        <p:spPr>
          <a:xfrm>
            <a:off x="2192482" y="1325563"/>
            <a:ext cx="9999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Char char="•"/>
            </a:pPr>
            <a:r>
              <a:rPr lang="pt-BR" sz="3500">
                <a:solidFill>
                  <a:schemeClr val="lt1"/>
                </a:solidFill>
              </a:rPr>
              <a:t>Texto</a:t>
            </a:r>
            <a:endParaRPr sz="3900"/>
          </a:p>
        </p:txBody>
      </p:sp>
      <p:pic>
        <p:nvPicPr>
          <p:cNvPr id="121" name="Google Shape;121;p3"/>
          <p:cNvPicPr preferRelativeResize="0"/>
          <p:nvPr/>
        </p:nvPicPr>
        <p:blipFill rotWithShape="1">
          <a:blip r:embed="rId3">
            <a:alphaModFix/>
          </a:blip>
          <a:srcRect b="6564" l="82495" r="4715" t="5206"/>
          <a:stretch/>
        </p:blipFill>
        <p:spPr>
          <a:xfrm>
            <a:off x="188375" y="230050"/>
            <a:ext cx="1558624" cy="141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e30ce6d70f_0_10"/>
          <p:cNvSpPr/>
          <p:nvPr/>
        </p:nvSpPr>
        <p:spPr>
          <a:xfrm>
            <a:off x="1931085" y="0"/>
            <a:ext cx="10260900" cy="6858000"/>
          </a:xfrm>
          <a:prstGeom prst="rect">
            <a:avLst/>
          </a:prstGeom>
          <a:solidFill>
            <a:srgbClr val="3E4095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g2e30ce6d70f_0_10"/>
          <p:cNvSpPr txBox="1"/>
          <p:nvPr>
            <p:ph type="title"/>
          </p:nvPr>
        </p:nvSpPr>
        <p:spPr>
          <a:xfrm>
            <a:off x="2192482" y="0"/>
            <a:ext cx="9999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b="1" lang="pt-BR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RESULTADOS</a:t>
            </a:r>
            <a:endParaRPr/>
          </a:p>
        </p:txBody>
      </p:sp>
      <p:sp>
        <p:nvSpPr>
          <p:cNvPr id="129" name="Google Shape;129;g2e30ce6d70f_0_10"/>
          <p:cNvSpPr txBox="1"/>
          <p:nvPr>
            <p:ph idx="1" type="body"/>
          </p:nvPr>
        </p:nvSpPr>
        <p:spPr>
          <a:xfrm>
            <a:off x="2192482" y="1325563"/>
            <a:ext cx="9999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Char char="•"/>
            </a:pPr>
            <a:r>
              <a:rPr lang="pt-BR" sz="3500">
                <a:solidFill>
                  <a:schemeClr val="lt1"/>
                </a:solidFill>
              </a:rPr>
              <a:t>Texto</a:t>
            </a:r>
            <a:endParaRPr sz="3900"/>
          </a:p>
        </p:txBody>
      </p:sp>
      <p:pic>
        <p:nvPicPr>
          <p:cNvPr id="130" name="Google Shape;130;g2e30ce6d70f_0_10"/>
          <p:cNvPicPr preferRelativeResize="0"/>
          <p:nvPr/>
        </p:nvPicPr>
        <p:blipFill rotWithShape="1">
          <a:blip r:embed="rId3">
            <a:alphaModFix/>
          </a:blip>
          <a:srcRect b="6564" l="82495" r="4715" t="5206"/>
          <a:stretch/>
        </p:blipFill>
        <p:spPr>
          <a:xfrm>
            <a:off x="188375" y="230050"/>
            <a:ext cx="1558624" cy="141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"/>
          <p:cNvSpPr/>
          <p:nvPr/>
        </p:nvSpPr>
        <p:spPr>
          <a:xfrm>
            <a:off x="1931085" y="0"/>
            <a:ext cx="10260900" cy="6858000"/>
          </a:xfrm>
          <a:prstGeom prst="rect">
            <a:avLst/>
          </a:prstGeom>
          <a:solidFill>
            <a:srgbClr val="3E4095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7"/>
          <p:cNvSpPr txBox="1"/>
          <p:nvPr>
            <p:ph type="title"/>
          </p:nvPr>
        </p:nvSpPr>
        <p:spPr>
          <a:xfrm>
            <a:off x="2192482" y="0"/>
            <a:ext cx="9999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b="1" lang="pt-BR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CONSIDERAÇÕES FINAIS</a:t>
            </a:r>
            <a:endParaRPr/>
          </a:p>
        </p:txBody>
      </p:sp>
      <p:sp>
        <p:nvSpPr>
          <p:cNvPr id="138" name="Google Shape;138;p7"/>
          <p:cNvSpPr txBox="1"/>
          <p:nvPr>
            <p:ph idx="1" type="body"/>
          </p:nvPr>
        </p:nvSpPr>
        <p:spPr>
          <a:xfrm>
            <a:off x="2192482" y="1325563"/>
            <a:ext cx="9999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Char char="•"/>
            </a:pPr>
            <a:r>
              <a:rPr lang="pt-BR" sz="3500">
                <a:solidFill>
                  <a:schemeClr val="lt1"/>
                </a:solidFill>
              </a:rPr>
              <a:t>Texto</a:t>
            </a:r>
            <a:endParaRPr sz="3900"/>
          </a:p>
        </p:txBody>
      </p:sp>
      <p:pic>
        <p:nvPicPr>
          <p:cNvPr id="139" name="Google Shape;139;p7"/>
          <p:cNvPicPr preferRelativeResize="0"/>
          <p:nvPr/>
        </p:nvPicPr>
        <p:blipFill rotWithShape="1">
          <a:blip r:embed="rId3">
            <a:alphaModFix/>
          </a:blip>
          <a:srcRect b="6564" l="82495" r="4715" t="5206"/>
          <a:stretch/>
        </p:blipFill>
        <p:spPr>
          <a:xfrm>
            <a:off x="188375" y="230050"/>
            <a:ext cx="1558624" cy="141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2017-09-07T15:56:10Z</dcterms:created>
  <dc:creator>Usuário do Windows</dc:creator>
</cp:coreProperties>
</file>