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61" r:id="rId5"/>
    <p:sldId id="262" r:id="rId6"/>
    <p:sldId id="264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4095"/>
    <a:srgbClr val="FFFFFF"/>
    <a:srgbClr val="2B369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1346" autoAdjust="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D0CC5-8D4C-400B-99EC-65347D39149F}" type="datetimeFigureOut">
              <a:rPr lang="pt-BR" smtClean="0"/>
              <a:pPr/>
              <a:t>23/04/2024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9EDA8-7F31-4A1F-9D13-9DD0E5774B8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516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EDA8-7F31-4A1F-9D13-9DD0E5774B81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EDA8-7F31-4A1F-9D13-9DD0E5774B81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763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EDA8-7F31-4A1F-9D13-9DD0E5774B81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288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EDA8-7F31-4A1F-9D13-9DD0E5774B81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20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EDA8-7F31-4A1F-9D13-9DD0E5774B81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20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EDA8-7F31-4A1F-9D13-9DD0E5774B81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15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69EDA8-7F31-4A1F-9D13-9DD0E5774B81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92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1F3D-DCF7-491D-B3D9-DD7AE90C1866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28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0B0A-8DD9-4159-A847-3AF49E88EE26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77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FFA2-880C-478C-A27F-263CFBAB6A86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65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66A8-6D12-4C01-8154-F683634E30ED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32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D5241-83A4-4693-B8EE-48AA9FCE64FE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20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B274B-21CF-48AA-B30C-B3736A08353F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16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C189-2897-4AE0-9668-703DBD8E75C4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74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4CF1-C9DD-43F9-86F6-3ADD54A035A9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96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E381-B159-43F8-AF4E-2AA0878F4A85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06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7CE7B-368D-4D1E-8A1A-8BD52DC48DB6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94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CAC7-2019-4352-BECC-D7F51F5EAEDA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82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F7BB7-EB38-423A-A42F-C8FA5324EB24}" type="datetime1">
              <a:rPr lang="pt-BR" smtClean="0"/>
              <a:pPr/>
              <a:t>23/04/2024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238EA-6C53-41E5-86FF-82751D2EF90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5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1871230"/>
            <a:ext cx="12192000" cy="5091545"/>
          </a:xfrm>
          <a:prstGeom prst="rect">
            <a:avLst/>
          </a:prstGeom>
          <a:solidFill>
            <a:srgbClr val="3E40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53660"/>
            <a:ext cx="9144000" cy="661844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TÍTULO DO TRABALHO: Subtítulo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0210" y="3202709"/>
            <a:ext cx="4494106" cy="1655762"/>
          </a:xfrm>
        </p:spPr>
        <p:txBody>
          <a:bodyPr>
            <a:noAutofit/>
          </a:bodyPr>
          <a:lstStyle/>
          <a:p>
            <a:pPr algn="r"/>
            <a:r>
              <a:rPr lang="pt-B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 do Autor – INSTITUIÇÃO</a:t>
            </a:r>
          </a:p>
          <a:p>
            <a:pPr algn="r"/>
            <a:r>
              <a:rPr lang="pt-B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 do Autor – INSTITUIÇÃO</a:t>
            </a:r>
          </a:p>
          <a:p>
            <a:pPr algn="r"/>
            <a:r>
              <a:rPr lang="pt-B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 do Autor – INSTITUIÇÃO</a:t>
            </a:r>
          </a:p>
          <a:p>
            <a:pPr algn="r"/>
            <a:r>
              <a:rPr lang="pt-B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 do Autor – INSTITUIÇÃO</a:t>
            </a:r>
          </a:p>
          <a:p>
            <a:pPr algn="r"/>
            <a:endParaRPr lang="pt-B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pt-BR" sz="2200" dirty="0"/>
          </a:p>
        </p:txBody>
      </p:sp>
      <p:sp>
        <p:nvSpPr>
          <p:cNvPr id="7" name="Retângulo 6"/>
          <p:cNvSpPr/>
          <p:nvPr/>
        </p:nvSpPr>
        <p:spPr>
          <a:xfrm>
            <a:off x="0" y="5353050"/>
            <a:ext cx="12192000" cy="1600201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299803" y="3249928"/>
            <a:ext cx="6045728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Nome do Autor – INSTITUIÇÃO (Apresentador)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Nome do Autor – INSTITUIÇÃO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Nome do Autor – INSTITUIÇÃO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Nome do Autor – INSTITUIÇÃO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DAD50085-3344-CDEE-F0C1-E4439A165C4A}"/>
              </a:ext>
            </a:extLst>
          </p:cNvPr>
          <p:cNvSpPr txBox="1"/>
          <p:nvPr/>
        </p:nvSpPr>
        <p:spPr>
          <a:xfrm>
            <a:off x="1679532" y="5308801"/>
            <a:ext cx="2610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3E4095"/>
                </a:solidFill>
              </a:rPr>
              <a:t>Realização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BE4175C-0443-236C-9AAA-11B4269B19B2}"/>
              </a:ext>
            </a:extLst>
          </p:cNvPr>
          <p:cNvSpPr txBox="1"/>
          <p:nvPr/>
        </p:nvSpPr>
        <p:spPr>
          <a:xfrm>
            <a:off x="5519029" y="5308801"/>
            <a:ext cx="2610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3E4095"/>
                </a:solidFill>
              </a:rPr>
              <a:t>Apoio</a:t>
            </a:r>
          </a:p>
        </p:txBody>
      </p:sp>
      <p:pic>
        <p:nvPicPr>
          <p:cNvPr id="15" name="Imagem 14" descr="Logotipo&#10;&#10;Descrição gerada automaticamente com confiança média">
            <a:extLst>
              <a:ext uri="{FF2B5EF4-FFF2-40B4-BE49-F238E27FC236}">
                <a16:creationId xmlns:a16="http://schemas.microsoft.com/office/drawing/2014/main" id="{E9002AD0-192E-ADF0-BA9D-FEDB8843F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605" y="5364450"/>
            <a:ext cx="5894772" cy="1577399"/>
          </a:xfrm>
          <a:prstGeom prst="rect">
            <a:avLst/>
          </a:prstGeom>
        </p:spPr>
      </p:pic>
      <p:pic>
        <p:nvPicPr>
          <p:cNvPr id="16" name="image2.png">
            <a:extLst>
              <a:ext uri="{FF2B5EF4-FFF2-40B4-BE49-F238E27FC236}">
                <a16:creationId xmlns:a16="http://schemas.microsoft.com/office/drawing/2014/main" id="{E7278DDC-0C47-C720-A77F-330E0E630550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-1" y="-10361"/>
            <a:ext cx="12191999" cy="188159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8960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31085" y="0"/>
            <a:ext cx="10260915" cy="6858000"/>
          </a:xfrm>
          <a:prstGeom prst="rect">
            <a:avLst/>
          </a:prstGeom>
          <a:solidFill>
            <a:srgbClr val="3E40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482" y="0"/>
            <a:ext cx="9999518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2482" y="1325563"/>
            <a:ext cx="9999518" cy="4351338"/>
          </a:xfrm>
        </p:spPr>
        <p:txBody>
          <a:bodyPr>
            <a:normAutofit fontScale="85000" lnSpcReduction="20000"/>
          </a:bodyPr>
          <a:lstStyle/>
          <a:p>
            <a:r>
              <a:rPr lang="pt-BR" dirty="0">
                <a:solidFill>
                  <a:schemeClr val="bg1"/>
                </a:solidFill>
              </a:rPr>
              <a:t>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A4987E97-7DEA-57F4-7BFE-8CA91FE20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87"/>
            <a:ext cx="1931085" cy="193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4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31085" y="0"/>
            <a:ext cx="10260915" cy="6858000"/>
          </a:xfrm>
          <a:prstGeom prst="rect">
            <a:avLst/>
          </a:prstGeom>
          <a:solidFill>
            <a:srgbClr val="3E40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482" y="0"/>
            <a:ext cx="9999518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2482" y="1325563"/>
            <a:ext cx="9999518" cy="4351338"/>
          </a:xfrm>
        </p:spPr>
        <p:txBody>
          <a:bodyPr>
            <a:normAutofit lnSpcReduction="10000"/>
          </a:bodyPr>
          <a:lstStyle/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XXXXXXXXXXXXXXXXX.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22B1487F-004D-5239-6284-E76B0D5991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87"/>
            <a:ext cx="1931085" cy="193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03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31085" y="0"/>
            <a:ext cx="10260915" cy="6858000"/>
          </a:xfrm>
          <a:prstGeom prst="rect">
            <a:avLst/>
          </a:prstGeom>
          <a:solidFill>
            <a:srgbClr val="3E40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482" y="0"/>
            <a:ext cx="9999518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RESULTADOS</a:t>
            </a:r>
          </a:p>
        </p:txBody>
      </p:sp>
      <p:graphicFrame>
        <p:nvGraphicFramePr>
          <p:cNvPr id="3" name="Tabela 5">
            <a:extLst>
              <a:ext uri="{FF2B5EF4-FFF2-40B4-BE49-F238E27FC236}">
                <a16:creationId xmlns:a16="http://schemas.microsoft.com/office/drawing/2014/main" id="{8F7B2D68-F641-430D-AAC7-9EC77DF25B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03652"/>
              </p:ext>
            </p:extLst>
          </p:nvPr>
        </p:nvGraphicFramePr>
        <p:xfrm>
          <a:off x="2997541" y="1693442"/>
          <a:ext cx="8128002" cy="2966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51205498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33628689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8870511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8586996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3740485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290632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496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27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349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342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355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621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181749"/>
                  </a:ext>
                </a:extLst>
              </a:tr>
            </a:tbl>
          </a:graphicData>
        </a:graphic>
      </p:graphicFrame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BA2EA6F7-A445-0D05-55CD-D0693B4C64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87"/>
            <a:ext cx="1931085" cy="193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2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31085" y="-1"/>
            <a:ext cx="10260915" cy="1034321"/>
          </a:xfrm>
          <a:prstGeom prst="rect">
            <a:avLst/>
          </a:prstGeom>
          <a:solidFill>
            <a:srgbClr val="3E40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482" y="0"/>
            <a:ext cx="9999518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2482" y="1325563"/>
            <a:ext cx="9999518" cy="4351338"/>
          </a:xfrm>
        </p:spPr>
        <p:txBody>
          <a:bodyPr>
            <a:normAutofit lnSpcReduction="10000"/>
          </a:bodyPr>
          <a:lstStyle/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XXXXXXXXXXXXXXXXX.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7" name="Imagem 6" descr="tecnologias de gestão ambient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962" y="1127862"/>
            <a:ext cx="8220602" cy="5625208"/>
          </a:xfrm>
          <a:prstGeom prst="rect">
            <a:avLst/>
          </a:prstGeom>
        </p:spPr>
      </p:pic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108AA2D6-0079-2EDE-916B-967B5A38A5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87"/>
            <a:ext cx="1931085" cy="193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28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31085" y="0"/>
            <a:ext cx="10260915" cy="6858000"/>
          </a:xfrm>
          <a:prstGeom prst="rect">
            <a:avLst/>
          </a:prstGeom>
          <a:solidFill>
            <a:srgbClr val="3E40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482" y="0"/>
            <a:ext cx="9999518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2482" y="1325563"/>
            <a:ext cx="9999518" cy="4351338"/>
          </a:xfrm>
        </p:spPr>
        <p:txBody>
          <a:bodyPr>
            <a:normAutofit lnSpcReduction="10000"/>
          </a:bodyPr>
          <a:lstStyle/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XXXXXXXXXXXXXXXXX.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XXXXXXXXXXXXXXXXX.</a:t>
            </a: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B7A2C72D-3088-776D-154B-840BBABF8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87"/>
            <a:ext cx="1931085" cy="193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92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31085" y="0"/>
            <a:ext cx="10260915" cy="6858000"/>
          </a:xfrm>
          <a:prstGeom prst="rect">
            <a:avLst/>
          </a:prstGeom>
          <a:solidFill>
            <a:srgbClr val="3E40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482" y="0"/>
            <a:ext cx="9999518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CONSIDERAÇÕES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2482" y="1325563"/>
            <a:ext cx="9999518" cy="4351338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>
                <a:solidFill>
                  <a:schemeClr val="bg1"/>
                </a:solidFill>
              </a:rPr>
              <a:t>XXXXXXXXXXXXXXXXXXXXX.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XXXXXXXXXXXXXXXXXXXXXX.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XXXXXXXXXXXXXXXXXXXXXXX.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XXXXXXXXXXXXXXXXXXXXXXX.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XXXXXXXXXXXXXXXXXXXXXXX.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XXXXXXXXXXXXXXXXXXXXXXX.</a:t>
            </a:r>
          </a:p>
        </p:txBody>
      </p:sp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AE70041A-EDFC-F0CC-04E5-5BEEBA11E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87"/>
            <a:ext cx="1931085" cy="193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345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120</Words>
  <Application>Microsoft Office PowerPoint</Application>
  <PresentationFormat>Widescreen</PresentationFormat>
  <Paragraphs>79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TÍTULO DO TRABALHO: Subtítulo do Trabalho</vt:lpstr>
      <vt:lpstr>INTRODUÇÃO</vt:lpstr>
      <vt:lpstr>METODOLOGIA</vt:lpstr>
      <vt:lpstr>RESULTADOS</vt:lpstr>
      <vt:lpstr>RESULTADOS</vt:lpstr>
      <vt:lpstr>RESULTADOS</vt:lpstr>
      <vt:lpstr>CONSIDERAÇÕES FINAIS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TRABALHO: subtítulo do trabalho</dc:title>
  <dc:creator>Usuário do Windows</dc:creator>
  <cp:lastModifiedBy>Victor Fraile Sordi</cp:lastModifiedBy>
  <cp:revision>30</cp:revision>
  <dcterms:created xsi:type="dcterms:W3CDTF">2017-09-07T15:56:10Z</dcterms:created>
  <dcterms:modified xsi:type="dcterms:W3CDTF">2024-04-23T19:58:54Z</dcterms:modified>
</cp:coreProperties>
</file>